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  <p:sldId id="273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Uma</a:t>
              </a:r>
              <a:r>
                <a:rPr lang="pt-BR" sz="28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Dashboard de Gelo e </a:t>
              </a:r>
              <a:r>
                <a:rPr lang="pt-BR" sz="32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Fogo</a:t>
              </a:r>
              <a:endParaRPr lang="pt-BR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8.0/Uploads/TEMPORADA_MEDIA.csv'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Personagens mais importantes de todas as temporadas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`PERSONAGENS`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8.0/Uploads/PERSONAGENS_MAIS_IMPORTANTES.csv'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3007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0D807AA-13F5-4F83-8941-01AB9A4A6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560495"/>
              </p:ext>
            </p:extLst>
          </p:nvPr>
        </p:nvGraphicFramePr>
        <p:xfrm>
          <a:off x="4926858" y="1560924"/>
          <a:ext cx="2338284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38284">
                  <a:extLst>
                    <a:ext uri="{9D8B030D-6E8A-4147-A177-3AD203B41FA5}">
                      <a16:colId xmlns:a16="http://schemas.microsoft.com/office/drawing/2014/main" val="23466468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PERSONAGENS MAIS IMPORTANTES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5728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Targaryen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78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Snow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625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423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485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Eddard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'Ned' Stark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049518"/>
                  </a:ext>
                </a:extLst>
              </a:tr>
            </a:tbl>
          </a:graphicData>
        </a:graphic>
      </p:graphicFrame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902DEC2-A915-45D0-82E0-65B316312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3" y="3343192"/>
            <a:ext cx="8257389" cy="26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16" name="Imagem 1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72148A1-5F25-4075-94B2-852EB9D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50" y="-11628"/>
            <a:ext cx="6759688" cy="7168240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id="{29969305-E26D-43C8-8D06-F839B3B191E4}"/>
              </a:ext>
            </a:extLst>
          </p:cNvPr>
          <p:cNvSpPr txBox="1"/>
          <p:nvPr/>
        </p:nvSpPr>
        <p:spPr>
          <a:xfrm>
            <a:off x="1733551" y="1138054"/>
            <a:ext cx="12192000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11A3A54-190D-4D87-AECA-EE32025ED267}"/>
              </a:ext>
            </a:extLst>
          </p:cNvPr>
          <p:cNvSpPr txBox="1"/>
          <p:nvPr/>
        </p:nvSpPr>
        <p:spPr>
          <a:xfrm>
            <a:off x="2697875" y="1106097"/>
            <a:ext cx="6153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`HOUSENAME`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`TITLE`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`RELEASE_DATE`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`VOTES`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`SUMMARY`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`STAR3`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`USERS_REVIEWS`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`CRITICS_REVIEWS`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`US_VIEWERS`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`DURATION`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`DIRECTOR`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Tabelas 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do SQL gerado no Site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Criando PK em `CHARACTERS` E FK EM `EPISODES`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"TOP 10 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8.0/Uploads/REGIONS.csv'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69241E-76A5-43DE-87FC-708443EC3FDC}"/>
              </a:ext>
            </a:extLst>
          </p:cNvPr>
          <p:cNvSpPr txBox="1"/>
          <p:nvPr/>
        </p:nvSpPr>
        <p:spPr>
          <a:xfrm>
            <a:off x="849721" y="1662271"/>
            <a:ext cx="10515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 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Sabendo que o máximo de anos é 8 temos o filtro abaixo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8.0/Uploads/TOP_APEA.csv'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1604</Words>
  <Application>Microsoft Office PowerPoint</Application>
  <PresentationFormat>Widescreen</PresentationFormat>
  <Paragraphs>514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Honer Gelmini Liberal</cp:lastModifiedBy>
  <cp:revision>21</cp:revision>
  <dcterms:created xsi:type="dcterms:W3CDTF">2021-11-22T16:36:41Z</dcterms:created>
  <dcterms:modified xsi:type="dcterms:W3CDTF">2021-11-24T23:13:58Z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2021-11-24T23:13:58Z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